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handoutMasterIdLst>
    <p:handoutMasterId r:id="rId17"/>
  </p:handoutMasterIdLst>
  <p:sldIdLst>
    <p:sldId id="797" r:id="rId2"/>
    <p:sldId id="806" r:id="rId3"/>
    <p:sldId id="804" r:id="rId4"/>
    <p:sldId id="803" r:id="rId5"/>
    <p:sldId id="811" r:id="rId6"/>
    <p:sldId id="810" r:id="rId7"/>
    <p:sldId id="809" r:id="rId8"/>
    <p:sldId id="808" r:id="rId9"/>
    <p:sldId id="777" r:id="rId10"/>
    <p:sldId id="807" r:id="rId11"/>
    <p:sldId id="798" r:id="rId12"/>
    <p:sldId id="799" r:id="rId13"/>
    <p:sldId id="800" r:id="rId14"/>
    <p:sldId id="812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1" autoAdjust="0"/>
    <p:restoredTop sz="94434" autoAdjust="0"/>
  </p:normalViewPr>
  <p:slideViewPr>
    <p:cSldViewPr>
      <p:cViewPr varScale="1">
        <p:scale>
          <a:sx n="74" d="100"/>
          <a:sy n="74" d="100"/>
        </p:scale>
        <p:origin x="11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D3D32B06-4005-4939-AD6B-6E66FEC8A29A}" type="datetimeFigureOut">
              <a:rPr lang="en-CA" smtClean="0"/>
              <a:pPr/>
              <a:t>28/10/2015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1B9A2882-23E2-47BA-9612-ACADC36867A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2938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7E5902B7-B365-47B2-8075-077687F6557D}" type="datetimeFigureOut">
              <a:rPr lang="en-CA" smtClean="0"/>
              <a:pPr/>
              <a:t>28/10/2015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7" rIns="93174" bIns="46587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4" tIns="46587" rIns="93174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F3BC3E04-267E-4772-9A69-3D76D1D2960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9396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9024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4000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8334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1670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2886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7200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5891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644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3657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8274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4337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347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7670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8689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5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0989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0580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9369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F416CD-67A3-4CF0-A210-F6AF31AC147F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4354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0522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10/28/2015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0996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F416CD-67A3-4CF0-A210-F6AF31AC147F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4009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6622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6795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4216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10/28/2015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5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5.jpeg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francis@nightingalechairs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180892"/>
            <a:ext cx="90830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Seating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Excellence since 1928</a:t>
            </a:r>
          </a:p>
          <a:p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-76200" y="6611778"/>
            <a:ext cx="9143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This presentation is confidential and is intended only for the individual named. Disclosing, copying, </a:t>
            </a:r>
            <a:r>
              <a:rPr lang="en-CA" sz="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distributing </a:t>
            </a:r>
            <a:r>
              <a:rPr lang="en-CA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or taking any action in reliance on the contents of this information is strictly </a:t>
            </a:r>
            <a:r>
              <a:rPr lang="en-CA" sz="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prohibited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55" y="1371600"/>
            <a:ext cx="7753845" cy="378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3352800"/>
            <a:ext cx="152400" cy="15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183" y="5486400"/>
            <a:ext cx="2237232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9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399" y="1295400"/>
            <a:ext cx="3048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Applications</a:t>
            </a:r>
            <a:endParaRPr lang="en-CA" sz="2400" b="1" i="1" dirty="0"/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Executive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: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Lawyers &amp; Accountants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Workers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Compensation claim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Gaming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Boardroom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955084"/>
            <a:ext cx="1752600" cy="175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04801" y="1599555"/>
            <a:ext cx="5297601" cy="384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2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53000" y="1371600"/>
            <a:ext cx="38862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Level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1 e3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Certified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GREENGUARD Children &amp; School and Indoor Air Quality Certified</a:t>
            </a:r>
            <a:endParaRPr lang="en-CA" sz="20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Nightingale is a 100% waste free facility; powered by Solar &amp; Wind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303" y="1371600"/>
            <a:ext cx="1047594" cy="86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GG_C&amp;S_RGB_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43200"/>
            <a:ext cx="1415427" cy="7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310458"/>
            <a:ext cx="1878050" cy="7949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44" y="914400"/>
            <a:ext cx="4344455" cy="575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9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53000" y="1733014"/>
            <a:ext cx="388620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Rating &amp; Warranty</a:t>
            </a:r>
            <a:endParaRPr lang="en-CA" sz="2400" b="1" i="1" dirty="0"/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Rated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for users up to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300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pounds, for a 40 hour work week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Lifetime Limited: All non-moving  metal parts. 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10 Years: Frame &amp; Parts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5 Years: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Upholsteries</a:t>
            </a:r>
            <a:endParaRPr lang="en-CA" sz="20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6" descr="http://allpointscollision.com/wp-content/uploads/2012/06/lifetime-warranty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3581400" cy="288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68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638800"/>
            <a:ext cx="908308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Any Questions ?</a:t>
            </a:r>
            <a:endParaRPr lang="en-CA" dirty="0"/>
          </a:p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62000"/>
            <a:ext cx="4953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4495800" y="1143000"/>
            <a:ext cx="4648200" cy="5715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Mark Francis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Learning &amp;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Development 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Manager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Nightingale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University </a:t>
            </a:r>
            <a:endParaRPr lang="en-CA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CA" sz="1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905.896.3434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800.363.8954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Ext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204 </a:t>
            </a:r>
            <a:endParaRPr lang="en-CA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CA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hlinkClick r:id="rId3"/>
              </a:rPr>
              <a:t>mfrancis@nightingalechairs.com</a:t>
            </a:r>
            <a:endParaRPr lang="en-CA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CA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25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www.nightingalechairs.com</a:t>
            </a:r>
            <a:endParaRPr lang="en-CA" sz="25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8" y="1524000"/>
            <a:ext cx="4010722" cy="4010722"/>
          </a:xfrm>
          <a:prstGeom prst="rect">
            <a:avLst/>
          </a:prstGeom>
        </p:spPr>
      </p:pic>
      <p:pic>
        <p:nvPicPr>
          <p:cNvPr id="5" name="Picture 4" descr="00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8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789093"/>
            <a:ext cx="304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Govern in Comfort</a:t>
            </a:r>
          </a:p>
          <a:p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</a:b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Energy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absorbing ENERSORB™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seat and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back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cushioning support your 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Executive Decisions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Your Best Decision 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84" y="5855078"/>
            <a:ext cx="2237232" cy="594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77760"/>
            <a:ext cx="4114800" cy="608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2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600200"/>
            <a:ext cx="3048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Back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Compound curved back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Built-in lumbar support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2”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ENERSORB™ thickness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Headrest</a:t>
            </a:r>
            <a:endParaRPr lang="en-CA" sz="24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2” ENERSORB™ thickness</a:t>
            </a:r>
          </a:p>
          <a:p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02749"/>
            <a:ext cx="2133600" cy="58011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861" y="6158254"/>
            <a:ext cx="13550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5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600200"/>
            <a:ext cx="3048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Arm</a:t>
            </a:r>
          </a:p>
          <a:p>
            <a:pPr algn="ctr"/>
            <a:endParaRPr lang="en-CA" dirty="0" smtClean="0"/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Standard with height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adjustable arms with polyurethane arm pad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3D Arm</a:t>
            </a:r>
            <a:endParaRPr lang="en-CA" sz="24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Pivoting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arm pads with a 30° range of motion inward and outward, height and depth adjustment</a:t>
            </a:r>
          </a:p>
          <a:p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14400"/>
            <a:ext cx="1663950" cy="2129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38" y="3617254"/>
            <a:ext cx="3030154" cy="290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861" y="6158254"/>
            <a:ext cx="13550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6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789093"/>
            <a:ext cx="30480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Seat</a:t>
            </a:r>
          </a:p>
          <a:p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Breathable mesh at back of seat allows for air release related to leather cover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Waterfall front 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” ENERSORB™ thickness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95330"/>
            <a:ext cx="5029200" cy="2405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861" y="6158254"/>
            <a:ext cx="13550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2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789093"/>
            <a:ext cx="3048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Mech</a:t>
            </a:r>
          </a:p>
          <a:p>
            <a:endParaRPr lang="en-CA" dirty="0" smtClean="0"/>
          </a:p>
          <a:p>
            <a:r>
              <a:rPr lang="en-CA" dirty="0"/>
              <a:t> 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Synchronous knee-tilt mechanism with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2:1 ratio allows user to remain in correct alignment when reclining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Tension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control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09800"/>
            <a:ext cx="3813187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861" y="6158254"/>
            <a:ext cx="13550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8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789093"/>
            <a:ext cx="3048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Controls</a:t>
            </a:r>
          </a:p>
          <a:p>
            <a:endParaRPr lang="en-CA" dirty="0" smtClean="0"/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Right side: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Pneumatic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height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adjustment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Left side: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Multi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position tilt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lock 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n-CA" dirty="0"/>
          </a:p>
          <a:p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76372"/>
            <a:ext cx="4117041" cy="1272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861" y="6158254"/>
            <a:ext cx="135507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0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447800"/>
            <a:ext cx="3048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Leather Plus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Standard / Madras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Princess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Always Italian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Vinyl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or Full Leather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Upholstery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* NOTE: A pillow upholstery technique is used with vinyl, leather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or leather plus to provide a wrinkled, plush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appearance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678747"/>
            <a:ext cx="3497860" cy="584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9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600200"/>
            <a:ext cx="30480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OPTIONS</a:t>
            </a:r>
            <a:endParaRPr lang="en-CA" sz="24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Soft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Tile Casters 2”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" Carpet Casters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Adjustable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Lumbar Support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Polished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Aluminum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Base and Arms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California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Fire Code #133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Mid- Back or High-Back</a:t>
            </a:r>
            <a:endParaRPr lang="en-CA" dirty="0"/>
          </a:p>
          <a:p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49567" cy="3529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124200"/>
            <a:ext cx="253121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TC103090434[[fn=Wood Type]]</Template>
  <TotalTime>8162</TotalTime>
  <Words>249</Words>
  <Application>Microsoft Office PowerPoint</Application>
  <PresentationFormat>On-screen Show (4:3)</PresentationFormat>
  <Paragraphs>142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Rockwell</vt:lpstr>
      <vt:lpstr>Rockwell Condensed</vt:lpstr>
      <vt:lpstr>Wingdings</vt:lpstr>
      <vt:lpstr>Wood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2009 GFG Sales Meeting</dc:title>
  <dc:creator>User</dc:creator>
  <cp:lastModifiedBy>Mark Francis</cp:lastModifiedBy>
  <cp:revision>501</cp:revision>
  <cp:lastPrinted>2014-04-11T18:30:27Z</cp:lastPrinted>
  <dcterms:created xsi:type="dcterms:W3CDTF">2009-10-05T20:34:28Z</dcterms:created>
  <dcterms:modified xsi:type="dcterms:W3CDTF">2015-10-28T15:42:55Z</dcterms:modified>
</cp:coreProperties>
</file>