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9"/>
  </p:notesMasterIdLst>
  <p:handoutMasterIdLst>
    <p:handoutMasterId r:id="rId20"/>
  </p:handoutMasterIdLst>
  <p:sldIdLst>
    <p:sldId id="797" r:id="rId2"/>
    <p:sldId id="789" r:id="rId3"/>
    <p:sldId id="777" r:id="rId4"/>
    <p:sldId id="783" r:id="rId5"/>
    <p:sldId id="803" r:id="rId6"/>
    <p:sldId id="785" r:id="rId7"/>
    <p:sldId id="782" r:id="rId8"/>
    <p:sldId id="805" r:id="rId9"/>
    <p:sldId id="806" r:id="rId10"/>
    <p:sldId id="807" r:id="rId11"/>
    <p:sldId id="787" r:id="rId12"/>
    <p:sldId id="804" r:id="rId13"/>
    <p:sldId id="802" r:id="rId14"/>
    <p:sldId id="801" r:id="rId15"/>
    <p:sldId id="800" r:id="rId16"/>
    <p:sldId id="799" r:id="rId17"/>
    <p:sldId id="809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53" autoAdjust="0"/>
    <p:restoredTop sz="94434" autoAdjust="0"/>
  </p:normalViewPr>
  <p:slideViewPr>
    <p:cSldViewPr>
      <p:cViewPr varScale="1">
        <p:scale>
          <a:sx n="74" d="100"/>
          <a:sy n="74" d="100"/>
        </p:scale>
        <p:origin x="11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r">
              <a:defRPr sz="1200"/>
            </a:lvl1pPr>
          </a:lstStyle>
          <a:p>
            <a:fld id="{D3D32B06-4005-4939-AD6B-6E66FEC8A29A}" type="datetimeFigureOut">
              <a:rPr lang="en-CA" smtClean="0"/>
              <a:pPr/>
              <a:t>27/10/2015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r">
              <a:defRPr sz="1200"/>
            </a:lvl1pPr>
          </a:lstStyle>
          <a:p>
            <a:fld id="{1B9A2882-23E2-47BA-9612-ACADC36867AF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82938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r">
              <a:defRPr sz="1200"/>
            </a:lvl1pPr>
          </a:lstStyle>
          <a:p>
            <a:fld id="{7E5902B7-B365-47B2-8075-077687F6557D}" type="datetimeFigureOut">
              <a:rPr lang="en-CA" smtClean="0"/>
              <a:pPr/>
              <a:t>27/10/2015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4" tIns="46587" rIns="93174" bIns="46587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4" tIns="46587" rIns="93174" bIns="4658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r">
              <a:defRPr sz="1200"/>
            </a:lvl1pPr>
          </a:lstStyle>
          <a:p>
            <a:fld id="{F3BC3E04-267E-4772-9A69-3D76D1D29603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29396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4236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4494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6535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51670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42851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68844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00424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55922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7851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1664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8689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9727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7020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1868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6727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4642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4968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65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40989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70580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9369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F416CD-67A3-4CF0-A210-F6AF31AC147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54354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90522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10/27/2015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80996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F416CD-67A3-4CF0-A210-F6AF31AC147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84009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26622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36795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84216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10/27/2015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258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21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22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5.jpeg"/><Relationship Id="rId7" Type="http://schemas.openxmlformats.org/officeDocument/2006/relationships/image" Target="../media/image28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mfrancis@nightingalechairs.co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12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13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15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16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410200"/>
            <a:ext cx="908308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US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Seating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Excellence since 1928</a:t>
            </a:r>
          </a:p>
          <a:p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-76200" y="6611778"/>
            <a:ext cx="9143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This presentation is confidential and is intended only for the individual named. Disclosing, copying, </a:t>
            </a:r>
            <a:r>
              <a:rPr lang="en-CA" sz="8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distributing </a:t>
            </a:r>
            <a:r>
              <a:rPr lang="en-CA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or taking any action in reliance on the contents of this information is strictly </a:t>
            </a:r>
            <a:r>
              <a:rPr lang="en-CA" sz="8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prohibited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55" y="1371600"/>
            <a:ext cx="7753845" cy="378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3498" y="5290989"/>
            <a:ext cx="171609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00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1789093"/>
            <a:ext cx="3048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Pneumatic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seat </a:t>
            </a:r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height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adjustment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Built-in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seat slide </a:t>
            </a:r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depth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adjuster</a:t>
            </a:r>
            <a:endParaRPr lang="en-CA" sz="2000" dirty="0">
              <a:latin typeface="Calibri" panose="020F0502020204030204" pitchFamily="34" charset="0"/>
            </a:endParaRPr>
          </a:p>
          <a:p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371600"/>
            <a:ext cx="2667000" cy="25040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463967"/>
            <a:ext cx="4165712" cy="108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498" y="5831384"/>
            <a:ext cx="1456376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64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2108061"/>
            <a:ext cx="30480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Finish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Mechanism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, base, </a:t>
            </a:r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arms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, casters and </a:t>
            </a:r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rim standard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in graphite</a:t>
            </a:r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49" y="575825"/>
            <a:ext cx="4618945" cy="61524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498" y="5831384"/>
            <a:ext cx="1456376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47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38800" y="1524000"/>
            <a:ext cx="30480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Applications</a:t>
            </a: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Mid-Back</a:t>
            </a:r>
          </a:p>
          <a:p>
            <a:pPr algn="ctr"/>
            <a:endParaRPr lang="en-CA" sz="8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Boardroom</a:t>
            </a:r>
          </a:p>
          <a:p>
            <a:pPr algn="ctr"/>
            <a:endParaRPr lang="en-CA" sz="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Task</a:t>
            </a:r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Headrest</a:t>
            </a:r>
            <a:endParaRPr lang="en-CA" sz="20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8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Executive</a:t>
            </a:r>
          </a:p>
          <a:p>
            <a:pPr algn="ctr"/>
            <a:endParaRPr lang="en-CA" sz="8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Taller Users</a:t>
            </a:r>
          </a:p>
          <a:p>
            <a:pPr algn="ctr"/>
            <a:endParaRPr lang="en-CA" sz="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Ergonomic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Assessment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for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Back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Issues</a:t>
            </a:r>
            <a:endParaRPr lang="en-CA" sz="2000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85800"/>
            <a:ext cx="5638800" cy="563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498" y="5831384"/>
            <a:ext cx="1456376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0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1789093"/>
            <a:ext cx="3124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	Options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Soft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Tile Casters 2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3" Carpet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Casters</a:t>
            </a:r>
          </a:p>
          <a:p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Polished Aluminum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Base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Silver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Mesh</a:t>
            </a:r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California Fire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Code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#133 </a:t>
            </a:r>
          </a:p>
          <a:p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21" y="2971800"/>
            <a:ext cx="2276128" cy="36896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28" y="340030"/>
            <a:ext cx="2246272" cy="32413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581400"/>
            <a:ext cx="2068286" cy="30259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498" y="5831384"/>
            <a:ext cx="1456376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82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53000" y="1371600"/>
            <a:ext cx="388620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Level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1 e3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Certified</a:t>
            </a: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GREENGUARD Children &amp; School and Indoor Air Quality Certified</a:t>
            </a:r>
            <a:endParaRPr lang="en-CA" sz="2000" b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Nightingale is a 100% waste 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free facility; powered by 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Solar &amp; Wind</a:t>
            </a:r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303" y="1371600"/>
            <a:ext cx="1047594" cy="86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GG_C&amp;S_RGB_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743200"/>
            <a:ext cx="1415427" cy="70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310458"/>
            <a:ext cx="1878050" cy="7949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04" y="831638"/>
            <a:ext cx="4524296" cy="602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96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53000" y="1371600"/>
            <a:ext cx="388620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Rating &amp; Warranty</a:t>
            </a:r>
            <a:endParaRPr lang="en-CA" sz="2800" b="1" dirty="0"/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Rated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for users up to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350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pounds, for a 40 hour work week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Lifetime Limited: All non-moving  metal parts. 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	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10 Years: Frame &amp; Parts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5 Years: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Upholsteries</a:t>
            </a:r>
            <a:endParaRPr lang="en-CA" sz="2000" b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6" descr="http://allpointscollision.com/wp-content/uploads/2012/06/lifetime-warranty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3810000" cy="307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12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638800"/>
            <a:ext cx="908308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Any Questions ?</a:t>
            </a:r>
            <a:endParaRPr lang="en-CA" dirty="0"/>
          </a:p>
          <a:p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762000"/>
            <a:ext cx="4953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87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type="subTitle" idx="4294967295"/>
          </p:nvPr>
        </p:nvSpPr>
        <p:spPr>
          <a:xfrm>
            <a:off x="4495800" y="1143000"/>
            <a:ext cx="4648200" cy="5715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Mark Francis</a:t>
            </a:r>
          </a:p>
          <a:p>
            <a:pPr marL="0" indent="0" algn="ctr">
              <a:buNone/>
            </a:pP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Learning &amp; </a:t>
            </a:r>
            <a:r>
              <a:rPr lang="en-C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Development </a:t>
            </a: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Manager</a:t>
            </a:r>
          </a:p>
          <a:p>
            <a:pPr marL="0" indent="0" algn="ctr">
              <a:buNone/>
            </a:pP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Nightingale </a:t>
            </a:r>
            <a:r>
              <a:rPr lang="en-C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University </a:t>
            </a:r>
            <a:endParaRPr lang="en-CA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CA" sz="1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905.896.3434</a:t>
            </a:r>
          </a:p>
          <a:p>
            <a:pPr marL="0" indent="0" algn="ctr">
              <a:buNone/>
            </a:pP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800.363.8954</a:t>
            </a:r>
          </a:p>
          <a:p>
            <a:pPr marL="0" indent="0" algn="ctr">
              <a:buNone/>
            </a:pP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Ext </a:t>
            </a:r>
            <a:r>
              <a:rPr lang="en-C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204 </a:t>
            </a:r>
            <a:endParaRPr lang="en-CA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CA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hlinkClick r:id="rId3"/>
              </a:rPr>
              <a:t>mfrancis@nightingalechairs.com</a:t>
            </a:r>
            <a:endParaRPr lang="en-CA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CA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CA" sz="250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www.nightingalechairs.com</a:t>
            </a:r>
            <a:endParaRPr lang="en-CA" sz="2500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1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18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1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1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78" y="1524000"/>
            <a:ext cx="4010722" cy="4010722"/>
          </a:xfrm>
          <a:prstGeom prst="rect">
            <a:avLst/>
          </a:prstGeom>
        </p:spPr>
      </p:pic>
      <p:pic>
        <p:nvPicPr>
          <p:cNvPr id="5" name="Picture 4" descr="00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43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41497" y="1676400"/>
            <a:ext cx="370250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Simplified</a:t>
            </a:r>
          </a:p>
          <a:p>
            <a:pPr algn="ctr"/>
            <a:r>
              <a:rPr lang="en-CA" sz="24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Ergonomics</a:t>
            </a:r>
          </a:p>
          <a:p>
            <a:pPr algn="ctr"/>
            <a:endParaRPr lang="en-CA" sz="2400" b="1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Simplicity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of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Design </a:t>
            </a:r>
          </a:p>
          <a:p>
            <a:pPr algn="ctr"/>
            <a:endParaRPr lang="en-CA" sz="8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Simplicity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of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Function</a:t>
            </a: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8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Get comfortable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with 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your decision to</a:t>
            </a:r>
          </a:p>
          <a:p>
            <a:pPr algn="ctr"/>
            <a:r>
              <a:rPr lang="en-CA" sz="200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get comfortable</a:t>
            </a:r>
          </a:p>
          <a:p>
            <a:endParaRPr lang="en-CA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n-CA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498" y="5831384"/>
            <a:ext cx="1456376" cy="61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75" y="359168"/>
            <a:ext cx="4666422" cy="648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1600200"/>
            <a:ext cx="30480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Back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Translucent ABLEX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patterned weave mesh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back provides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generous lumbar support while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allowing dynamic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back movement. </a:t>
            </a:r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Allows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air to pass freely,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making it comfortable </a:t>
            </a:r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in all climes</a:t>
            </a:r>
          </a:p>
          <a:p>
            <a:endParaRPr lang="en-CA" dirty="0" smtClean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96980"/>
            <a:ext cx="4293339" cy="426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498" y="5831384"/>
            <a:ext cx="1456376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6400" y="1789093"/>
            <a:ext cx="3291973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Contoured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seat and back shell for ergonomic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support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Pronounced curve is designed to sync with mesh in offering superior lumbar support</a:t>
            </a: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n-CA" dirty="0" smtClean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33400"/>
            <a:ext cx="1707391" cy="5849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498" y="5831384"/>
            <a:ext cx="1456376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0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1789093"/>
            <a:ext cx="2910973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Patented all purpose back storage pocket built into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the back frame allows convenient storage for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company mail or </a:t>
            </a:r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personal items</a:t>
            </a:r>
          </a:p>
          <a:p>
            <a:endParaRPr lang="en-CA" dirty="0" smtClean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82547"/>
            <a:ext cx="4038600" cy="47172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498" y="5831384"/>
            <a:ext cx="1456376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87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1295400"/>
            <a:ext cx="3048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Seat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Contoured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seat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incorporates a “waterfall”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design that gently slopes away from the legs,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minimizing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pressure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on the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thighs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,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promoting 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good posture</a:t>
            </a: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Energy absorbing ENERSORB™ seat foam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reduces sitting fatigue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by minimizing pressure points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and increasing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blood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circulation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667000"/>
            <a:ext cx="5867400" cy="236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9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1981200"/>
            <a:ext cx="3048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Arm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Armrest Movement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Up / Down</a:t>
            </a: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In / Out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Lockable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wivel Pads</a:t>
            </a:r>
          </a:p>
          <a:p>
            <a:endParaRPr lang="en-CA" dirty="0" smtClean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057400"/>
            <a:ext cx="4179895" cy="31661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498" y="5831384"/>
            <a:ext cx="1456376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48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1524000"/>
            <a:ext cx="30480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Mech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Synchronous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knee-tilt swivel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mechanism with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built-in seat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slide 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depth adjuster</a:t>
            </a:r>
          </a:p>
          <a:p>
            <a:pPr algn="ctr"/>
            <a:endParaRPr lang="en-CA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Infinite</a:t>
            </a:r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position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tilt-lock</a:t>
            </a:r>
          </a:p>
          <a:p>
            <a:pPr algn="ctr"/>
            <a:endParaRPr lang="en-CA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Pneumatic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seat </a:t>
            </a:r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height adjustment</a:t>
            </a:r>
          </a:p>
          <a:p>
            <a:pPr algn="ctr"/>
            <a:endParaRPr lang="en-CA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Side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tension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control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0"/>
            <a:ext cx="5396798" cy="2209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498" y="5831384"/>
            <a:ext cx="1456376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88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1789093"/>
            <a:ext cx="30480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Intuitive easy grip side tension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adjustment</a:t>
            </a:r>
          </a:p>
          <a:p>
            <a:pPr algn="ctr"/>
            <a:endParaRPr lang="en-CA" sz="2000" dirty="0" smtClean="0"/>
          </a:p>
          <a:p>
            <a:pPr algn="ctr"/>
            <a:endParaRPr lang="en-CA" sz="2000" dirty="0"/>
          </a:p>
          <a:p>
            <a:pPr algn="ctr"/>
            <a:endParaRPr lang="en-CA" sz="2000" dirty="0" smtClean="0"/>
          </a:p>
          <a:p>
            <a:pPr algn="ctr"/>
            <a:endParaRPr lang="en-CA" sz="2000" dirty="0" smtClean="0"/>
          </a:p>
          <a:p>
            <a:pPr algn="ctr"/>
            <a:endParaRPr lang="en-CA" sz="2000" dirty="0"/>
          </a:p>
          <a:p>
            <a:pPr algn="ctr"/>
            <a:endParaRPr lang="en-CA" sz="2000" dirty="0" smtClean="0"/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Infinite</a:t>
            </a:r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position tilt-lock</a:t>
            </a:r>
          </a:p>
          <a:p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371600"/>
            <a:ext cx="2514600" cy="21438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033344"/>
            <a:ext cx="3048000" cy="20626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498" y="5831384"/>
            <a:ext cx="1456376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89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TC103090434[[fn=Wood Type]]</Template>
  <TotalTime>8324</TotalTime>
  <Words>331</Words>
  <Application>Microsoft Office PowerPoint</Application>
  <PresentationFormat>On-screen Show (4:3)</PresentationFormat>
  <Paragraphs>181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Rockwell</vt:lpstr>
      <vt:lpstr>Rockwell Condensed</vt:lpstr>
      <vt:lpstr>Wingdings</vt:lpstr>
      <vt:lpstr>Wood Type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2009 GFG Sales Meeting</dc:title>
  <dc:creator>User</dc:creator>
  <cp:lastModifiedBy>Mark Francis</cp:lastModifiedBy>
  <cp:revision>536</cp:revision>
  <cp:lastPrinted>2014-04-11T18:30:27Z</cp:lastPrinted>
  <dcterms:created xsi:type="dcterms:W3CDTF">2009-10-05T20:34:28Z</dcterms:created>
  <dcterms:modified xsi:type="dcterms:W3CDTF">2015-10-27T18:49:06Z</dcterms:modified>
</cp:coreProperties>
</file>